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9144000" cy="5143500" type="screen16x9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706A6C"/>
    <a:srgbClr val="83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717CE-E3C4-4D49-89A3-F9A82C69F93E}" v="107" dt="2025-02-25T19:19:12.895"/>
    <p1510:client id="{640B0992-57BE-4FD2-87A1-3B32902983C9}" v="9" dt="2025-02-25T20:40:48.687"/>
    <p1510:client id="{64B0B244-F928-4A3B-8E8D-A10081B178C9}" v="263" dt="2025-02-24T15:14:54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5" autoAdjust="0"/>
    <p:restoredTop sz="94660"/>
  </p:normalViewPr>
  <p:slideViewPr>
    <p:cSldViewPr>
      <p:cViewPr varScale="1">
        <p:scale>
          <a:sx n="87" d="100"/>
          <a:sy n="87" d="100"/>
        </p:scale>
        <p:origin x="-40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67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B5FF17B5-16EC-4DBB-8D89-EFAE98690B2F}" type="datetimeFigureOut">
              <a:rPr lang="fr-CA" smtClean="0"/>
              <a:t>2025/02/26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791CE704-E5AA-47B4-878F-193258BDBA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3619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5A1821D-EE19-457B-BF88-5524894B0AB9}" type="datetimeFigureOut">
              <a:rPr lang="fr-CA" smtClean="0"/>
              <a:t>2025/02/26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ED76B8B-5EB1-495C-97FC-4327669EF51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14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6B8B-5EB1-495C-97FC-4327669EF51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3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uverture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PDG\230 PDG-Communications-Graphisme\Outils\18 - Communications\Image de marque\Nouvelle image\Gabarit PPT\PowerPoint JPEG\PPT_2024_Ouverture-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1" y="-20539"/>
            <a:ext cx="9206045" cy="51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3147814"/>
            <a:ext cx="6912768" cy="81191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court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9512" y="4103743"/>
            <a:ext cx="6912768" cy="792088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au besoin</a:t>
            </a:r>
            <a:br>
              <a:rPr lang="fr-FR" dirty="0"/>
            </a:br>
            <a:r>
              <a:rPr lang="fr-FR" dirty="0"/>
              <a:t>Date</a:t>
            </a:r>
            <a:br>
              <a:rPr lang="fr-FR" dirty="0"/>
            </a:br>
            <a:r>
              <a:rPr lang="fr-FR" dirty="0"/>
              <a:t>Direction (pour présentation à l’interne)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857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568952" cy="85725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36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75856" y="205979"/>
            <a:ext cx="5544616" cy="85725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969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684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067944" y="4746178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182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12" y="1851670"/>
            <a:ext cx="1584176" cy="871538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843559"/>
            <a:ext cx="6408712" cy="3672408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2931790"/>
            <a:ext cx="1584176" cy="166283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094584" y="4746178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50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504" y="1701004"/>
            <a:ext cx="1728189" cy="520799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7904" y="1059582"/>
            <a:ext cx="6552728" cy="3535040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507" y="2421084"/>
            <a:ext cx="1728189" cy="252693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094584" y="4742150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316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3600451"/>
            <a:ext cx="5760640" cy="425054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3528" y="459581"/>
            <a:ext cx="576064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4025504"/>
            <a:ext cx="576064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39752" y="3600451"/>
            <a:ext cx="6552728" cy="425054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39752" y="735547"/>
            <a:ext cx="6552728" cy="28101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339752" y="4025504"/>
            <a:ext cx="6552728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022576" y="4746178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57529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05979"/>
            <a:ext cx="8085584" cy="857250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4216" y="1200151"/>
            <a:ext cx="8064896" cy="2595735"/>
          </a:xfrm>
        </p:spPr>
        <p:txBody>
          <a:bodyPr vert="eaVert"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236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411760" y="559370"/>
            <a:ext cx="6336704" cy="857250"/>
          </a:xfrm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11760" y="1553542"/>
            <a:ext cx="6336704" cy="2962424"/>
          </a:xfrm>
        </p:spPr>
        <p:txBody>
          <a:bodyPr vert="eaVert"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211960" y="4803998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496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ouverture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PDG\230 PDG-Communications-Graphisme\Outils\18 - Communications\Image de marque\Nouvelle image\Gabarit PPT\PowerPoint JPEG\PPT_2024_Ouverture-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" y="-5298"/>
            <a:ext cx="9165272" cy="51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7504" y="3219822"/>
            <a:ext cx="6912768" cy="811913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 court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175751"/>
            <a:ext cx="6912768" cy="792088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 au besoin</a:t>
            </a:r>
            <a:br>
              <a:rPr lang="fr-FR" dirty="0"/>
            </a:br>
            <a:r>
              <a:rPr lang="fr-FR" dirty="0"/>
              <a:t>Date</a:t>
            </a:r>
            <a:br>
              <a:rPr lang="fr-FR" dirty="0"/>
            </a:br>
            <a:r>
              <a:rPr lang="fr-FR" dirty="0"/>
              <a:t>Direction (pour présentation à l’interne)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499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:\PDG\230 PDG-Communications-Graphisme\Outils\18 - Communications\Image de marque\Nouvelle image\Gabarit PPT\PowerPoint JPEG\PPT_2024_Fin-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6" y="-10160"/>
            <a:ext cx="9160376" cy="51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63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4577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05978"/>
            <a:ext cx="7941568" cy="691586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00151"/>
            <a:ext cx="7941568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56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55776" y="415353"/>
            <a:ext cx="6336704" cy="691586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55776" y="1409526"/>
            <a:ext cx="6336704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75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:\PDG\230 PDG-Communications-Graphisme\Outils\18 - Communications\Image de marque\Nouvelle image\Gabarit PPT\PowerPoint JPEG\PPT_2024_Section-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6" y="3219"/>
            <a:ext cx="9166840" cy="51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03648" y="2180034"/>
            <a:ext cx="7344816" cy="118380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3305176"/>
            <a:ext cx="7344816" cy="1074818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073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:\PDG\230 PDG-Communications-Graphisme\Outils\18 - Communications\Image de marque\Nouvelle image\Gabarit PPT\PowerPoint JPEG\PPT_2024_Section-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8"/>
            <a:ext cx="9164785" cy="51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7504" y="2317779"/>
            <a:ext cx="8568952" cy="1046059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7504" y="1192639"/>
            <a:ext cx="8568952" cy="115212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3615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PDG\230 PDG-Communications-Graphisme\Outils\18 - Communications\Image de marque\Nouvelle image\Gabarit PPT\PowerPoint JPEG\PPT_2024_Int_1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0"/>
            <a:ext cx="9155400" cy="51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205979"/>
            <a:ext cx="8013576" cy="85725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6" y="1200151"/>
            <a:ext cx="3714527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8544" y="1200151"/>
            <a:ext cx="3822576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7311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PDG\230 PDG-Communications-Graphisme\Outils\18 - Communications\Image de marque\Nouvelle image\Gabarit PPT\PowerPoint JPEG\PPT_2024_Int_2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-2634"/>
            <a:ext cx="9149680" cy="5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75856" y="205979"/>
            <a:ext cx="5760640" cy="857250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203598"/>
            <a:ext cx="3456383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2117" y="1203598"/>
            <a:ext cx="3369840" cy="3394472"/>
          </a:xfrm>
        </p:spPr>
        <p:txBody>
          <a:bodyPr/>
          <a:lstStyle>
            <a:lvl1pPr marL="342900" indent="-342900">
              <a:buClr>
                <a:schemeClr val="accent2"/>
              </a:buClr>
              <a:buFont typeface="Courier New" panose="02070309020205020404" pitchFamily="49" charset="0"/>
              <a:buChar char="o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buClr>
                <a:schemeClr val="accent3"/>
              </a:buClr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3059832" y="4677984"/>
            <a:ext cx="2133600" cy="273844"/>
          </a:xfrm>
        </p:spPr>
        <p:txBody>
          <a:bodyPr/>
          <a:lstStyle/>
          <a:p>
            <a:fld id="{3D40EFED-8DDF-436A-B43E-699B51436B40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49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>
          <a:xfrm>
            <a:off x="3060000" y="46779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3D40EFED-8DDF-436A-B43E-699B51436B40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029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6" r:id="rId3"/>
    <p:sldLayoutId id="2147483650" r:id="rId4"/>
    <p:sldLayoutId id="2147483664" r:id="rId5"/>
    <p:sldLayoutId id="2147483651" r:id="rId6"/>
    <p:sldLayoutId id="2147483665" r:id="rId7"/>
    <p:sldLayoutId id="2147483652" r:id="rId8"/>
    <p:sldLayoutId id="2147483666" r:id="rId9"/>
    <p:sldLayoutId id="2147483654" r:id="rId10"/>
    <p:sldLayoutId id="2147483667" r:id="rId11"/>
    <p:sldLayoutId id="2147483655" r:id="rId12"/>
    <p:sldLayoutId id="2147483668" r:id="rId13"/>
    <p:sldLayoutId id="2147483656" r:id="rId14"/>
    <p:sldLayoutId id="2147483669" r:id="rId15"/>
    <p:sldLayoutId id="2147483657" r:id="rId16"/>
    <p:sldLayoutId id="2147483670" r:id="rId17"/>
    <p:sldLayoutId id="2147483658" r:id="rId18"/>
    <p:sldLayoutId id="2147483671" r:id="rId19"/>
    <p:sldLayoutId id="2147483687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Courier New" panose="02070309020205020404" pitchFamily="49" charset="0"/>
        <a:buChar char="o"/>
        <a:defRPr sz="32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799" y="4333946"/>
            <a:ext cx="6912768" cy="811913"/>
          </a:xfrm>
        </p:spPr>
        <p:txBody>
          <a:bodyPr/>
          <a:lstStyle/>
          <a:p>
            <a:r>
              <a:rPr lang="fr-CA" dirty="0">
                <a:latin typeface="Franklin Gothic Medium"/>
              </a:rPr>
              <a:t>Amigo Express Local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3964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83568" y="3664"/>
            <a:ext cx="7344816" cy="1183803"/>
          </a:xfrm>
        </p:spPr>
        <p:txBody>
          <a:bodyPr/>
          <a:lstStyle/>
          <a:p>
            <a:r>
              <a:rPr lang="fr-CA" dirty="0">
                <a:latin typeface="Franklin Gothic Book"/>
              </a:rPr>
              <a:t>Avant de commencer, vous devez vous créer un compte sur Amigo Express. C'est gratuit!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84168" y="1275924"/>
            <a:ext cx="3456384" cy="1074818"/>
          </a:xfrm>
        </p:spPr>
        <p:txBody>
          <a:bodyPr>
            <a:normAutofit fontScale="90000"/>
          </a:bodyPr>
          <a:lstStyle/>
          <a:p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>
                <a:solidFill>
                  <a:srgbClr val="00B0F0"/>
                </a:solidFill>
                <a:latin typeface="Franklin Gothic Medium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8" y="1263592"/>
            <a:ext cx="5160144" cy="36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B3C74D0-A80E-9774-3B7A-8B08870C5E86}"/>
              </a:ext>
            </a:extLst>
          </p:cNvPr>
          <p:cNvSpPr txBox="1"/>
          <p:nvPr/>
        </p:nvSpPr>
        <p:spPr>
          <a:xfrm>
            <a:off x="5876953" y="3392108"/>
            <a:ext cx="28599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fois votre compte créé vous pouvez maintenant utiliser amigo express local en suivant les étapes suivantes.</a:t>
            </a:r>
          </a:p>
        </p:txBody>
      </p:sp>
    </p:spTree>
    <p:extLst>
      <p:ext uri="{BB962C8B-B14F-4D97-AF65-F5344CB8AC3E}">
        <p14:creationId xmlns:p14="http://schemas.microsoft.com/office/powerpoint/2010/main" val="3701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5486"/>
            <a:ext cx="59694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1" y="2132434"/>
            <a:ext cx="2917427" cy="27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27" y="2132434"/>
            <a:ext cx="2451505" cy="275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63" y="187711"/>
            <a:ext cx="1846753" cy="18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22" y="2134202"/>
            <a:ext cx="1846753" cy="20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62" y="4379464"/>
            <a:ext cx="1846753" cy="58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F2A048A-C540-0E74-561F-60BB02B60B46}"/>
              </a:ext>
            </a:extLst>
          </p:cNvPr>
          <p:cNvSpPr txBox="1"/>
          <p:nvPr/>
        </p:nvSpPr>
        <p:spPr>
          <a:xfrm>
            <a:off x="160655" y="1620961"/>
            <a:ext cx="58698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Que ce soit comme conducteur, passager ou les 2!</a:t>
            </a:r>
          </a:p>
        </p:txBody>
      </p:sp>
    </p:spTree>
    <p:extLst>
      <p:ext uri="{BB962C8B-B14F-4D97-AF65-F5344CB8AC3E}">
        <p14:creationId xmlns:p14="http://schemas.microsoft.com/office/powerpoint/2010/main" val="36970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2" y="267494"/>
            <a:ext cx="6111427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" y="1775941"/>
            <a:ext cx="317816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23" y="1772826"/>
            <a:ext cx="2682370" cy="18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75" y="699542"/>
            <a:ext cx="2256168" cy="268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51" y="3795633"/>
            <a:ext cx="399884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69" y="3510936"/>
            <a:ext cx="2682370" cy="15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18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97029"/>
            <a:ext cx="5668169" cy="1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3" y="1730968"/>
            <a:ext cx="3049372" cy="264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02" y="1730967"/>
            <a:ext cx="2378794" cy="264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8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43"/>
            <a:ext cx="7283028" cy="129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5" y="1707654"/>
            <a:ext cx="24267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7654"/>
            <a:ext cx="2598724" cy="213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7654"/>
            <a:ext cx="3275856" cy="16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5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BADA1902-CC83-5B1E-821F-2FAB0E1FA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6" y="1487090"/>
            <a:ext cx="7344816" cy="1183803"/>
          </a:xfrm>
        </p:spPr>
        <p:txBody>
          <a:bodyPr>
            <a:normAutofit/>
          </a:bodyPr>
          <a:lstStyle/>
          <a:p>
            <a:r>
              <a:rPr lang="fr-FR" dirty="0">
                <a:latin typeface="Franklin Gothic Book"/>
              </a:rPr>
              <a:t>Vous pouvez désormais utiliser Amigo Express Local pour vos trajets domicile-travail. Votre collaboration et vos retours sont essentiels au bon fonctionnement de la plateforme.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61989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resentationPPT_CIUSSS_A">
  <a:themeElements>
    <a:clrScheme name="CIUSSS_2024_A">
      <a:dk1>
        <a:srgbClr val="3E3D40"/>
      </a:dk1>
      <a:lt1>
        <a:srgbClr val="E4E4DA"/>
      </a:lt1>
      <a:dk2>
        <a:srgbClr val="1A3748"/>
      </a:dk2>
      <a:lt2>
        <a:srgbClr val="D4E5B7"/>
      </a:lt2>
      <a:accent1>
        <a:srgbClr val="0C6A3A"/>
      </a:accent1>
      <a:accent2>
        <a:srgbClr val="598795"/>
      </a:accent2>
      <a:accent3>
        <a:srgbClr val="3CAC4F"/>
      </a:accent3>
      <a:accent4>
        <a:srgbClr val="BCD4DA"/>
      </a:accent4>
      <a:accent5>
        <a:srgbClr val="F5E510"/>
      </a:accent5>
      <a:accent6>
        <a:srgbClr val="592D87"/>
      </a:accent6>
      <a:hlink>
        <a:srgbClr val="09693A"/>
      </a:hlink>
      <a:folHlink>
        <a:srgbClr val="3BAB4E"/>
      </a:folHlink>
    </a:clrScheme>
    <a:fontScheme name="Personnalisé 2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78DB3B8AB3242A50BBC93540E64F4" ma:contentTypeVersion="19" ma:contentTypeDescription="Crée un document." ma:contentTypeScope="" ma:versionID="f2ff9daa797ae9bf7633c0484c295ef2">
  <xsd:schema xmlns:xsd="http://www.w3.org/2001/XMLSchema" xmlns:xs="http://www.w3.org/2001/XMLSchema" xmlns:p="http://schemas.microsoft.com/office/2006/metadata/properties" xmlns:ns2="8709bde4-fde5-4d96-ac5e-0b5a54ce7197" xmlns:ns3="3250f7a9-ca33-472c-8a01-cff318b48720" targetNamespace="http://schemas.microsoft.com/office/2006/metadata/properties" ma:root="true" ma:fieldsID="a8ca148ff5bf29359cb9756c4fc43954" ns2:_="" ns3:_="">
    <xsd:import namespace="8709bde4-fde5-4d96-ac5e-0b5a54ce7197"/>
    <xsd:import namespace="3250f7a9-ca33-472c-8a01-cff318b487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9bde4-fde5-4d96-ac5e-0b5a54ce7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c16fb0c-cfc1-4901-aa8e-6cb3c3790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0f7a9-ca33-472c-8a01-cff318b48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495f597-6b29-42f2-af38-29c9e4302e74}" ma:internalName="TaxCatchAll" ma:showField="CatchAllData" ma:web="3250f7a9-ca33-472c-8a01-cff318b48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9bde4-fde5-4d96-ac5e-0b5a54ce7197">
      <Terms xmlns="http://schemas.microsoft.com/office/infopath/2007/PartnerControls"/>
    </lcf76f155ced4ddcb4097134ff3c332f>
    <TaxCatchAll xmlns="3250f7a9-ca33-472c-8a01-cff318b48720" xsi:nil="true"/>
  </documentManagement>
</p:properties>
</file>

<file path=customXml/itemProps1.xml><?xml version="1.0" encoding="utf-8"?>
<ds:datastoreItem xmlns:ds="http://schemas.openxmlformats.org/officeDocument/2006/customXml" ds:itemID="{C8D4437B-DC2A-4484-859E-B39FFE203D00}"/>
</file>

<file path=customXml/itemProps2.xml><?xml version="1.0" encoding="utf-8"?>
<ds:datastoreItem xmlns:ds="http://schemas.openxmlformats.org/officeDocument/2006/customXml" ds:itemID="{8F77F657-C9A2-4FF8-8883-3BAF733BC172}"/>
</file>

<file path=customXml/itemProps3.xml><?xml version="1.0" encoding="utf-8"?>
<ds:datastoreItem xmlns:ds="http://schemas.openxmlformats.org/officeDocument/2006/customXml" ds:itemID="{B399E56B-8EEB-4D45-9E10-569A2D2B27F2}"/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Modele_PresentationPPT_CIUSSS_A</Template>
  <TotalTime>4480</TotalTime>
  <Words>76</Words>
  <Application>Microsoft Office PowerPoint</Application>
  <PresentationFormat>Affichage à l'écran (16:9)</PresentationFormat>
  <Paragraphs>7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Modele_PresentationPPT_CIUSSS_A</vt:lpstr>
      <vt:lpstr>Amigo Express Local</vt:lpstr>
      <vt:lpstr>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CIUSSSE-CHUS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Audrey-Rose Laflamme</dc:creator>
  <cp:lastModifiedBy>Audrey-Rose Laflamme</cp:lastModifiedBy>
  <cp:revision>158</cp:revision>
  <cp:lastPrinted>2017-02-09T14:08:15Z</cp:lastPrinted>
  <dcterms:created xsi:type="dcterms:W3CDTF">2025-02-17T18:13:38Z</dcterms:created>
  <dcterms:modified xsi:type="dcterms:W3CDTF">2025-02-26T20:08:06Z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2025-02-21T15:48:00Z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e5b9c7f6-ea0e-4fdf-9786-c7e8f765f3d7</vt:lpwstr>
  </property>
  <property fmtid="{D5CDD505-2E9C-101B-9397-08002B2CF9AE}" pid="8" name="MSIP_Label_6a7d8d5d-78e2-4a62-9fcd-016eb5e4c57c_ContentBits">
    <vt:lpwstr>0</vt:lpwstr>
  </property>
  <property fmtid="{D5CDD505-2E9C-101B-9397-08002B2CF9AE}" pid="9" name="MSIP_Label_6a7d8d5d-78e2-4a62-9fcd-016eb5e4c57c_Tag">
    <vt:lpwstr>10, 3, 0, 2</vt:lpwstr>
  </property>
  <property fmtid="{D5CDD505-2E9C-101B-9397-08002B2CF9AE}" pid="10" name="ContentTypeId">
    <vt:lpwstr>0x010100A9278DB3B8AB3242A50BBC93540E64F4</vt:lpwstr>
  </property>
</Properties>
</file>